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92" d="100"/>
          <a:sy n="192" d="100"/>
        </p:scale>
        <p:origin x="-29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9670D-0F50-C243-9076-4A28C3DDF43A}" type="datetimeFigureOut">
              <a:rPr lang="en-US" smtClean="0"/>
              <a:t>5/22/13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776CD-2F26-B641-90E2-214BB7A9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0465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04A532-3079-6944-BEB3-FB3ED2198413}" type="datetimeFigureOut">
              <a:rPr lang="en-US" smtClean="0"/>
              <a:t>5/22/13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091D66-9E8A-7A4B-BD8C-F74E2AA81E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759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3600"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14C57-0C1E-364A-B539-C7B5F02DB209}" type="datetime1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A59-DD16-1D4C-8B03-9CFF3A569AEE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SSEC_logo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921" y="5537963"/>
            <a:ext cx="1295892" cy="914400"/>
          </a:xfrm>
          <a:prstGeom prst="rect">
            <a:avLst/>
          </a:prstGeom>
        </p:spPr>
      </p:pic>
      <p:pic>
        <p:nvPicPr>
          <p:cNvPr id="11" name="Picture 10" descr="UW_logo_4color_pc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79" y="5370994"/>
            <a:ext cx="141291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339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31C55-39A3-1B44-A049-3BD07265FC51}" type="datetime1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A59-DD16-1D4C-8B03-9CFF3A56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495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B5009-F86F-1147-820C-340899E258CD}" type="datetime1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A59-DD16-1D4C-8B03-9CFF3A56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02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2D572-6592-AA43-B670-F2B61F739F3D}" type="datetime1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A59-DD16-1D4C-8B03-9CFF3A56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134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3068307"/>
            <a:ext cx="9144000" cy="846683"/>
          </a:xfrm>
          <a:noFill/>
          <a:ln>
            <a:noFill/>
          </a:ln>
        </p:spPr>
        <p:txBody>
          <a:bodyPr anchor="t"/>
          <a:lstStyle>
            <a:lvl1pPr algn="ctr"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950855"/>
            <a:ext cx="7772400" cy="1500187"/>
          </a:xfrm>
        </p:spPr>
        <p:txBody>
          <a:bodyPr anchor="ctr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88DB05-FF38-0C4A-ACF6-CA238855940F}" type="datetime1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A59-DD16-1D4C-8B03-9CFF3A56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3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202FB-1E29-5749-8883-977A685ED718}" type="datetime1">
              <a:rPr lang="en-US" smtClean="0"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A59-DD16-1D4C-8B03-9CFF3A56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1079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38F8-016F-E348-AD25-0F232C6EE362}" type="datetime1">
              <a:rPr lang="en-US" smtClean="0"/>
              <a:t>5/22/13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A59-DD16-1D4C-8B03-9CFF3A56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335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CBE586-18A6-DD45-9788-E6493095B9A0}" type="datetime1">
              <a:rPr lang="en-US" smtClean="0"/>
              <a:t>5/22/13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A59-DD16-1D4C-8B03-9CFF3A569AEE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SSEC_logo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7" y="6156351"/>
            <a:ext cx="839019" cy="5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6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096D3-B929-1742-B847-EA1903B14BC4}" type="datetime1">
              <a:rPr lang="en-US" smtClean="0"/>
              <a:t>5/22/13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A59-DD16-1D4C-8B03-9CFF3A56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141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79EBB-03A7-B845-9A21-4BE2592D3C78}" type="datetime1">
              <a:rPr lang="en-US" smtClean="0"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A59-DD16-1D4C-8B03-9CFF3A56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35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4226AD-2345-3142-8274-49A4DB947018}" type="datetime1">
              <a:rPr lang="en-US" smtClean="0"/>
              <a:t>5/22/13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A59-DD16-1D4C-8B03-9CFF3A56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5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3121"/>
            <a:ext cx="9144000" cy="907776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04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3886F-3329-894B-B209-337F384F49BF}" type="datetime1">
              <a:rPr lang="en-US" smtClean="0"/>
              <a:t>5/22/13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33600" y="6490466"/>
            <a:ext cx="4876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27A59-DD16-1D4C-8B03-9CFF3A569A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13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g"/><Relationship Id="rId3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g"/><Relationship Id="rId3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g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g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g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SNPP 2013-05-20 Flight</a:t>
            </a:r>
            <a:br>
              <a:rPr lang="en-US" dirty="0" smtClean="0"/>
            </a:br>
            <a:r>
              <a:rPr lang="en-US" dirty="0" smtClean="0"/>
              <a:t>S-HIS BT Plots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UW SSEC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429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2013-05-20-f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090"/>
            <a:ext cx="9144000" cy="575691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ER-2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66FF"/>
                </a:solidFill>
              </a:rPr>
              <a:t>METOP-A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3366FF"/>
                </a:solidFill>
              </a:rPr>
              <a:t>METOP-B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tx1"/>
                </a:solidFill>
              </a:rPr>
              <a:t>AQUA</a:t>
            </a:r>
            <a:r>
              <a:rPr lang="en-US" dirty="0" smtClean="0"/>
              <a:t>, and </a:t>
            </a:r>
            <a:r>
              <a:rPr lang="en-US" dirty="0" smtClean="0">
                <a:solidFill>
                  <a:srgbClr val="008000"/>
                </a:solidFill>
              </a:rPr>
              <a:t>NPP</a:t>
            </a:r>
            <a:r>
              <a:rPr lang="en-US" dirty="0" smtClean="0"/>
              <a:t> Tracks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A59-DD16-1D4C-8B03-9CFF3A569AEE}" type="slidenum">
              <a:rPr lang="en-US" smtClean="0"/>
              <a:t>2</a:t>
            </a:fld>
            <a:endParaRPr lang="en-US"/>
          </a:p>
        </p:txBody>
      </p:sp>
      <p:pic>
        <p:nvPicPr>
          <p:cNvPr id="10" name="Picture 9" descr="SSEC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7" y="6156351"/>
            <a:ext cx="839019" cy="5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84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3-05-22 at 2.33.5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752"/>
            <a:ext cx="9144000" cy="5602248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ER-2 </a:t>
            </a:r>
            <a:r>
              <a:rPr lang="en-US" dirty="0" smtClean="0"/>
              <a:t>Track Near CART Site and Moore OK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A59-DD16-1D4C-8B03-9CFF3A569AE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 descr="SSEC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7" y="6156351"/>
            <a:ext cx="839019" cy="5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49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-05-20-b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090"/>
            <a:ext cx="9144000" cy="575691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S-HIS 895-900 cm</a:t>
            </a:r>
            <a:r>
              <a:rPr lang="en-US" baseline="30000" dirty="0" smtClean="0"/>
              <a:t>-1</a:t>
            </a:r>
            <a:r>
              <a:rPr lang="en-US" dirty="0" smtClean="0"/>
              <a:t> Brightness Temperature (200 – 320K)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A59-DD16-1D4C-8B03-9CFF3A569AEE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 descr="SSEC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7" y="6156351"/>
            <a:ext cx="839019" cy="5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26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5-20-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090"/>
            <a:ext cx="9144000" cy="575691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S-HIS 895-900 cm</a:t>
            </a:r>
            <a:r>
              <a:rPr lang="en-US" baseline="30000" dirty="0" smtClean="0"/>
              <a:t>-1</a:t>
            </a:r>
            <a:r>
              <a:rPr lang="en-US" dirty="0" smtClean="0"/>
              <a:t> Brightness Temperature (200 – 320K)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A59-DD16-1D4C-8B03-9CFF3A569AEE}" type="slidenum">
              <a:rPr lang="en-US" smtClean="0"/>
              <a:t>5</a:t>
            </a:fld>
            <a:endParaRPr lang="en-US"/>
          </a:p>
        </p:txBody>
      </p:sp>
      <p:pic>
        <p:nvPicPr>
          <p:cNvPr id="6" name="Picture 5" descr="SSEC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7" y="6156351"/>
            <a:ext cx="839019" cy="5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5844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-05-20-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090"/>
            <a:ext cx="9144000" cy="575691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S-HIS 895-900 cm</a:t>
            </a:r>
            <a:r>
              <a:rPr lang="en-US" baseline="30000" dirty="0" smtClean="0"/>
              <a:t>-1</a:t>
            </a:r>
            <a:r>
              <a:rPr lang="en-US" dirty="0" smtClean="0"/>
              <a:t> Brightness Temperature (200 – 320K)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A59-DD16-1D4C-8B03-9CFF3A569AEE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 descr="SSEC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7" y="6156351"/>
            <a:ext cx="839019" cy="5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68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13-05-20-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090"/>
            <a:ext cx="9144000" cy="575691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S-HIS 895-900 cm</a:t>
            </a:r>
            <a:r>
              <a:rPr lang="en-US" baseline="30000" dirty="0" smtClean="0"/>
              <a:t>-1</a:t>
            </a:r>
            <a:r>
              <a:rPr lang="en-US" dirty="0" smtClean="0"/>
              <a:t> Brightness Temperature (200 – 320K)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A59-DD16-1D4C-8B03-9CFF3A569AEE}" type="slidenum">
              <a:rPr lang="en-US" smtClean="0"/>
              <a:t>7</a:t>
            </a:fld>
            <a:endParaRPr lang="en-US"/>
          </a:p>
        </p:txBody>
      </p:sp>
      <p:pic>
        <p:nvPicPr>
          <p:cNvPr id="6" name="Picture 5" descr="SSEC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7" y="6156351"/>
            <a:ext cx="839019" cy="5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9568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013-05-20-VIIRS_CR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090"/>
            <a:ext cx="9144000" cy="575691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CrIS 895-900 cm</a:t>
            </a:r>
            <a:r>
              <a:rPr lang="en-US" baseline="30000" dirty="0" smtClean="0"/>
              <a:t>-1</a:t>
            </a:r>
            <a:r>
              <a:rPr lang="en-US" dirty="0" smtClean="0"/>
              <a:t> Brightness Temperature (200 – </a:t>
            </a:r>
            <a:r>
              <a:rPr lang="en-US" smtClean="0"/>
              <a:t>320K</a:t>
            </a:r>
            <a:r>
              <a:rPr lang="en-US" smtClean="0"/>
              <a:t>)</a:t>
            </a:r>
            <a:br>
              <a:rPr lang="en-US" smtClean="0"/>
            </a:br>
            <a:r>
              <a:rPr lang="en-US" smtClean="0"/>
              <a:t>~19:09 UTC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27A59-DD16-1D4C-8B03-9CFF3A569AEE}" type="slidenum">
              <a:rPr lang="en-US" smtClean="0"/>
              <a:t>8</a:t>
            </a:fld>
            <a:endParaRPr lang="en-US"/>
          </a:p>
        </p:txBody>
      </p:sp>
      <p:pic>
        <p:nvPicPr>
          <p:cNvPr id="6" name="Picture 5" descr="SSEC_logo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27" y="6156351"/>
            <a:ext cx="839019" cy="592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30716"/>
      </p:ext>
    </p:extLst>
  </p:cSld>
  <p:clrMapOvr>
    <a:masterClrMapping/>
  </p:clrMapOvr>
</p:sld>
</file>

<file path=ppt/theme/theme1.xml><?xml version="1.0" encoding="utf-8"?>
<a:theme xmlns:a="http://schemas.openxmlformats.org/drawingml/2006/main" name="UW-SSE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UW-SSEC.potx</Template>
  <TotalTime>523</TotalTime>
  <Words>121</Words>
  <Application>Microsoft Macintosh PowerPoint</Application>
  <PresentationFormat>On-screen Show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UW-SSEC</vt:lpstr>
      <vt:lpstr>SNPP 2013-05-20 Flight S-HIS BT Plots</vt:lpstr>
      <vt:lpstr>ER-2, METOP-A, METOP-B, AQUA, and NPP Tracks</vt:lpstr>
      <vt:lpstr>ER-2 Track Near CART Site and Moore OK</vt:lpstr>
      <vt:lpstr>S-HIS 895-900 cm-1 Brightness Temperature (200 – 320K)</vt:lpstr>
      <vt:lpstr>S-HIS 895-900 cm-1 Brightness Temperature (200 – 320K)</vt:lpstr>
      <vt:lpstr>S-HIS 895-900 cm-1 Brightness Temperature (200 – 320K)</vt:lpstr>
      <vt:lpstr>S-HIS 895-900 cm-1 Brightness Temperature (200 – 320K)</vt:lpstr>
      <vt:lpstr>CrIS 895-900 cm-1 Brightness Temperature (200 – 320K) ~19:09 UTC</vt:lpstr>
    </vt:vector>
  </TitlesOfParts>
  <Company>SSEC, University of Wisconsin,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CrIS Responsivity Study</dc:title>
  <dc:creator>Joe Taylor</dc:creator>
  <cp:lastModifiedBy>Joe Taylor</cp:lastModifiedBy>
  <cp:revision>63</cp:revision>
  <cp:lastPrinted>2012-06-27T02:54:48Z</cp:lastPrinted>
  <dcterms:created xsi:type="dcterms:W3CDTF">2012-06-18T01:08:33Z</dcterms:created>
  <dcterms:modified xsi:type="dcterms:W3CDTF">2013-05-22T19:41:41Z</dcterms:modified>
</cp:coreProperties>
</file>